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50" r:id="rId3"/>
    <p:sldId id="354" r:id="rId4"/>
    <p:sldId id="351" r:id="rId5"/>
    <p:sldId id="352" r:id="rId6"/>
    <p:sldId id="353" r:id="rId7"/>
    <p:sldId id="355" r:id="rId8"/>
    <p:sldId id="356" r:id="rId9"/>
    <p:sldId id="25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6D6B3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ABE9A71-D4AD-44C4-92DF-0D5710E2858F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2E1057-3936-4958-91A5-E9B88D09C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2.wav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buzzle.com/img/articleImages/381345-16721-4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20" y="18052"/>
            <a:ext cx="9129780" cy="683994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38400"/>
            <a:ext cx="7010400" cy="17526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birth chart analysis of</a:t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>Ms. </a:t>
            </a:r>
            <a:r>
              <a:rPr lang="en-US" sz="3200" dirty="0" smtClean="0">
                <a:solidFill>
                  <a:schemeClr val="bg1"/>
                </a:solidFill>
              </a:rPr>
              <a:t>…………………………………..</a:t>
            </a:r>
            <a:r>
              <a:rPr lang="en-US" sz="3200" dirty="0" smtClean="0">
                <a:solidFill>
                  <a:schemeClr val="bg1"/>
                </a:solidFill>
              </a:rPr>
              <a:t/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>based on </a:t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>W D Gann </a:t>
            </a:r>
            <a:r>
              <a:rPr lang="en-US" sz="3200" dirty="0" err="1" smtClean="0">
                <a:solidFill>
                  <a:schemeClr val="bg1"/>
                </a:solidFill>
              </a:rPr>
              <a:t>Astrononamy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    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5F15-2B0C-4D08-B0D2-0314D293C5A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5" name="~PP350.WAV">
            <a:hlinkClick r:id="" action="ppaction://media"/>
          </p:cNvPr>
          <p:cNvPicPr>
            <a:picLocks noRot="1" noChangeAspect="1"/>
          </p:cNvPicPr>
          <p:nvPr>
            <a:wavAudioFile r:embed="rId1" name="~PP350.WAV"/>
          </p:nvPr>
        </p:nvPicPr>
        <p:blipFill>
          <a:blip r:embed="rId4" cstate="print"/>
          <a:stretch>
            <a:fillRect/>
          </a:stretch>
        </p:blipFill>
        <p:spPr>
          <a:xfrm>
            <a:off x="8696325" y="6410325"/>
            <a:ext cx="304800" cy="3048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657600" y="6172200"/>
            <a:ext cx="4724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bg1">
                    <a:lumMod val="95000"/>
                  </a:schemeClr>
                </a:solidFill>
              </a:rPr>
              <a:t>www.stocktradingfundamentals.com</a:t>
            </a:r>
            <a:endParaRPr lang="en-US" sz="1200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304800"/>
            <a:ext cx="1466850" cy="544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audio isNarration="1">
              <p:cMediaNode showWhenStopped="0">
                <p:cTn id="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467600" cy="1143000"/>
          </a:xfrm>
        </p:spPr>
        <p:txBody>
          <a:bodyPr/>
          <a:lstStyle/>
          <a:p>
            <a:r>
              <a:rPr lang="en-US" dirty="0" smtClean="0"/>
              <a:t>Birth Chart Showing Planetary Position At Time Of Birth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28600"/>
            <a:ext cx="1466850" cy="544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600200"/>
            <a:ext cx="7162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905000" y="3276600"/>
            <a:ext cx="1371600" cy="457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What Each Planet Stands For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905000" y="1524000"/>
          <a:ext cx="4343400" cy="3657600"/>
        </p:xfrm>
        <a:graphic>
          <a:graphicData uri="http://schemas.openxmlformats.org/drawingml/2006/table">
            <a:tbl>
              <a:tblPr/>
              <a:tblGrid>
                <a:gridCol w="2128696"/>
                <a:gridCol w="2214704"/>
              </a:tblGrid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Planet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Attribute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Sun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Energy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Moon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Strength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Mercury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Speech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Jupiter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Knowledge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Venus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Lust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Saturn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Misery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28600"/>
            <a:ext cx="1466850" cy="544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467600" cy="838200"/>
          </a:xfrm>
        </p:spPr>
        <p:txBody>
          <a:bodyPr/>
          <a:lstStyle/>
          <a:p>
            <a:r>
              <a:rPr lang="en-US" dirty="0" smtClean="0"/>
              <a:t>Birth Chart – Key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153400" cy="52547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Sun is the birth lord of native.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Sun is sitting in neutral house 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Saturn and Moon are sitting in own house.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Jupiter is sitting in neutral house 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Mercury is sitting in friendly house but in conjunction with its staunch enemy Mars.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Moon in conjunction with </a:t>
            </a:r>
            <a:r>
              <a:rPr lang="en-US" dirty="0" err="1" smtClean="0"/>
              <a:t>Rahu</a:t>
            </a:r>
            <a:r>
              <a:rPr lang="en-US" dirty="0" smtClean="0"/>
              <a:t> and Venus.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28600"/>
            <a:ext cx="1466850" cy="544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467600" cy="715962"/>
          </a:xfrm>
        </p:spPr>
        <p:txBody>
          <a:bodyPr/>
          <a:lstStyle/>
          <a:p>
            <a:r>
              <a:rPr lang="en-US" dirty="0" smtClean="0"/>
              <a:t>Birth Chart – Key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/>
          <a:lstStyle/>
          <a:p>
            <a:r>
              <a:rPr lang="en-US" dirty="0" smtClean="0"/>
              <a:t>Natives chart is not ideal for taking trading as a profession. </a:t>
            </a:r>
          </a:p>
          <a:p>
            <a:r>
              <a:rPr lang="en-US" dirty="0" smtClean="0"/>
              <a:t>Moon being eclipsed by </a:t>
            </a:r>
            <a:r>
              <a:rPr lang="en-US" dirty="0" err="1" smtClean="0"/>
              <a:t>Rahu</a:t>
            </a:r>
            <a:r>
              <a:rPr lang="en-US" dirty="0" smtClean="0"/>
              <a:t> makes mind to be influenced by Node and will be </a:t>
            </a:r>
            <a:r>
              <a:rPr lang="en-US" dirty="0" err="1" smtClean="0"/>
              <a:t>flickery</a:t>
            </a:r>
            <a:r>
              <a:rPr lang="en-US" dirty="0" smtClean="0"/>
              <a:t> which is not suitable for a short term trader.</a:t>
            </a:r>
          </a:p>
          <a:p>
            <a:r>
              <a:rPr lang="en-US" dirty="0" smtClean="0"/>
              <a:t>Positional strength of birth lord Sun and Jupiter also sitting in okay position native will gain good from correctly timed investment.</a:t>
            </a:r>
          </a:p>
          <a:p>
            <a:r>
              <a:rPr lang="en-US" dirty="0" smtClean="0"/>
              <a:t> Native will gain good from land, property dealings that can be a good profession for native.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28600"/>
            <a:ext cx="1466850" cy="544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762000"/>
          </a:xfrm>
        </p:spPr>
        <p:txBody>
          <a:bodyPr/>
          <a:lstStyle/>
          <a:p>
            <a:r>
              <a:rPr lang="en-US" dirty="0" smtClean="0"/>
              <a:t>Time Line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28600"/>
            <a:ext cx="1466850" cy="544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6096000"/>
          <a:ext cx="2438400" cy="5715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Positive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Highly Positive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Negative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</p:nvPr>
        </p:nvGraphicFramePr>
        <p:xfrm>
          <a:off x="1447800" y="1752600"/>
          <a:ext cx="6096002" cy="1447800"/>
        </p:xfrm>
        <a:graphic>
          <a:graphicData uri="http://schemas.openxmlformats.org/drawingml/2006/table">
            <a:tbl>
              <a:tblPr/>
              <a:tblGrid>
                <a:gridCol w="1752600"/>
                <a:gridCol w="620652"/>
                <a:gridCol w="744550"/>
                <a:gridCol w="744550"/>
                <a:gridCol w="744550"/>
                <a:gridCol w="744550"/>
                <a:gridCol w="744550"/>
              </a:tblGrid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Month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Dec'13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Jan'14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Feb'14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Mar'14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Apr'14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May'14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Trading / Investment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AC09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Health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Professional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AC09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914400" y="3581400"/>
          <a:ext cx="7162797" cy="1752600"/>
        </p:xfrm>
        <a:graphic>
          <a:graphicData uri="http://schemas.openxmlformats.org/drawingml/2006/table">
            <a:tbl>
              <a:tblPr/>
              <a:tblGrid>
                <a:gridCol w="1705429"/>
                <a:gridCol w="779624"/>
                <a:gridCol w="779624"/>
                <a:gridCol w="779624"/>
                <a:gridCol w="779624"/>
                <a:gridCol w="779624"/>
                <a:gridCol w="779624"/>
                <a:gridCol w="779624"/>
              </a:tblGrid>
              <a:tr h="438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Month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June'14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July'14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Aug'14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Sep'14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Oct'14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Nov'14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Dec'14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Trading / Investment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Health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Professional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Birth Lord Mantra </a:t>
            </a:r>
            <a:br>
              <a:rPr lang="en-US" dirty="0" smtClean="0"/>
            </a:br>
            <a:r>
              <a:rPr lang="en-US" dirty="0" smtClean="0"/>
              <a:t>To Get Blessings Of Birth Lord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524000"/>
            <a:ext cx="7467600" cy="5105400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"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जपाकुसुमसंकाशं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काश्यपेयं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महाधुतिम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,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तमोरीम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सर्वपापद्नाम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प्रणतोमी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दिवाकरे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"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Recite the above Mantra every day in the morning will help the native in both professional and personal life. </a:t>
            </a:r>
            <a:r>
              <a:rPr lang="hi-IN" sz="1100" dirty="0" smtClean="0"/>
              <a:t> </a:t>
            </a:r>
            <a:endParaRPr lang="en-US" sz="11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28600"/>
            <a:ext cx="1466850" cy="544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Mantra To Evade  Ill Effect Of </a:t>
            </a:r>
            <a:br>
              <a:rPr lang="en-US" dirty="0" smtClean="0"/>
            </a:br>
            <a:r>
              <a:rPr lang="en-US" dirty="0" smtClean="0"/>
              <a:t>Planet Weakley Placed In Birth Chart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534400" cy="48737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dirty="0" smtClean="0"/>
              <a:t>"</a:t>
            </a:r>
            <a:r>
              <a:rPr lang="en-US" sz="3600" b="1" dirty="0" err="1" smtClean="0"/>
              <a:t>दघिशंग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खटूसरभम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श्रीरोदारणवासिबभम</a:t>
            </a:r>
            <a:r>
              <a:rPr lang="en-US" sz="3600" b="1" dirty="0" smtClean="0"/>
              <a:t>,</a:t>
            </a:r>
            <a:endParaRPr lang="en-US" sz="3600" dirty="0" smtClean="0"/>
          </a:p>
          <a:p>
            <a:pPr algn="ctr">
              <a:buNone/>
            </a:pPr>
            <a:r>
              <a:rPr lang="en-US" sz="3600" b="1" dirty="0" err="1" smtClean="0"/>
              <a:t>नरनामी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शशिनं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सोम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शब्बोर्मुकुटभुस्नम</a:t>
            </a:r>
            <a:r>
              <a:rPr lang="en-US" sz="3600" b="1" dirty="0" smtClean="0"/>
              <a:t> “</a:t>
            </a:r>
          </a:p>
          <a:p>
            <a:pPr algn="ctr">
              <a:buNone/>
            </a:pPr>
            <a:endParaRPr lang="en-US" sz="3600" b="1" dirty="0" smtClean="0"/>
          </a:p>
          <a:p>
            <a:pPr algn="ctr">
              <a:buNone/>
            </a:pPr>
            <a:r>
              <a:rPr lang="en-US" sz="3600" b="1" dirty="0" smtClean="0"/>
              <a:t>“</a:t>
            </a:r>
            <a:r>
              <a:rPr lang="en-US" sz="3600" b="1" dirty="0" err="1" smtClean="0"/>
              <a:t>प्रियंग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गुकालिकाशयम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रूपेणप्रतिमं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बुद्धम</a:t>
            </a:r>
            <a:r>
              <a:rPr lang="en-US" sz="3600" b="1" dirty="0" smtClean="0"/>
              <a:t> ,</a:t>
            </a:r>
            <a:endParaRPr lang="en-US" sz="3600" dirty="0" smtClean="0"/>
          </a:p>
          <a:p>
            <a:pPr algn="ctr">
              <a:buNone/>
            </a:pPr>
            <a:r>
              <a:rPr lang="en-US" sz="3600" b="1" dirty="0" err="1" smtClean="0"/>
              <a:t>सौम्यं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सौम्यगुणोपेतं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तम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बुद्धम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प्रणमाम्यहम</a:t>
            </a:r>
            <a:r>
              <a:rPr lang="en-US" sz="3600" b="1" dirty="0" smtClean="0"/>
              <a:t>”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28600"/>
            <a:ext cx="1466850" cy="544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57200" y="6019800"/>
            <a:ext cx="76962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dirty="0" smtClean="0"/>
              <a:t>Recite the above Mantra every day in the morning will help the native in both professional and personal life. </a:t>
            </a:r>
            <a:r>
              <a:rPr lang="hi-IN" sz="1100" dirty="0" smtClean="0"/>
              <a:t> 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2286000"/>
            <a:ext cx="6172200" cy="1894362"/>
          </a:xfrm>
        </p:spPr>
        <p:txBody>
          <a:bodyPr/>
          <a:lstStyle/>
          <a:p>
            <a:r>
              <a:rPr lang="en-US" dirty="0" err="1" smtClean="0"/>
              <a:t>Shubha</a:t>
            </a:r>
            <a:r>
              <a:rPr lang="en-US" dirty="0" smtClean="0"/>
              <a:t> </a:t>
            </a:r>
            <a:r>
              <a:rPr lang="en-US" dirty="0" err="1" smtClean="0"/>
              <a:t>Labha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257800"/>
            <a:ext cx="6172200" cy="1117122"/>
          </a:xfrm>
        </p:spPr>
        <p:txBody>
          <a:bodyPr>
            <a:normAutofit fontScale="62500" lnSpcReduction="20000"/>
          </a:bodyPr>
          <a:lstStyle/>
          <a:p>
            <a:r>
              <a:rPr lang="en-US" i="1" dirty="0" err="1" smtClean="0">
                <a:solidFill>
                  <a:srgbClr val="FF0000"/>
                </a:solidFill>
              </a:rPr>
              <a:t>Swayam</a:t>
            </a:r>
            <a:r>
              <a:rPr lang="en-US" i="1" dirty="0" smtClean="0">
                <a:solidFill>
                  <a:srgbClr val="FF0000"/>
                </a:solidFill>
              </a:rPr>
              <a:t> Academy 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403-C, Fourth Floor , Richmond Plaza, Richmond Circle</a:t>
            </a:r>
          </a:p>
          <a:p>
            <a:r>
              <a:rPr lang="en-US" i="1" dirty="0" err="1" smtClean="0">
                <a:solidFill>
                  <a:srgbClr val="FF0000"/>
                </a:solidFill>
              </a:rPr>
              <a:t>Banglore</a:t>
            </a:r>
            <a:r>
              <a:rPr lang="en-US" i="1" dirty="0" smtClean="0">
                <a:solidFill>
                  <a:srgbClr val="FF0000"/>
                </a:solidFill>
              </a:rPr>
              <a:t> – 560 025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Phone : +91 9243727272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email : feedback@stocktradingfundamentals.com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 rot="2203869">
            <a:off x="5190213" y="1340560"/>
            <a:ext cx="4095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www.stocktradingfundamentals.com</a:t>
            </a:r>
            <a:endParaRPr lang="en-US" dirty="0"/>
          </a:p>
        </p:txBody>
      </p:sp>
      <p:pic>
        <p:nvPicPr>
          <p:cNvPr id="7" name="~PP1223.WAV">
            <a:hlinkClick r:id="" action="ppaction://media"/>
          </p:cNvPr>
          <p:cNvPicPr>
            <a:picLocks noRot="1" noChangeAspect="1"/>
          </p:cNvPicPr>
          <p:nvPr>
            <a:wavAudioFile r:embed="rId1" name="~PP1223.WAV"/>
          </p:nvPr>
        </p:nvPicPr>
        <p:blipFill>
          <a:blip r:embed="rId3" cstate="print"/>
          <a:stretch>
            <a:fillRect/>
          </a:stretch>
        </p:blipFill>
        <p:spPr>
          <a:xfrm>
            <a:off x="8696325" y="6410325"/>
            <a:ext cx="304800" cy="304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228600"/>
            <a:ext cx="1466850" cy="544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audio isNarration="1">
              <p:cMediaNode showWhenStopped="0">
                <p:cTn id="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3894</TotalTime>
  <Words>323</Words>
  <Application>Microsoft Office PowerPoint</Application>
  <PresentationFormat>On-screen Show (4:3)</PresentationFormat>
  <Paragraphs>136</Paragraphs>
  <Slides>9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birth chart analysis of Ms. ………………………………….. based on  W D Gann Astrononamy</vt:lpstr>
      <vt:lpstr>Birth Chart Showing Planetary Position At Time Of Birth</vt:lpstr>
      <vt:lpstr>What Each Planet Stands For</vt:lpstr>
      <vt:lpstr>Birth Chart – Key Features</vt:lpstr>
      <vt:lpstr>Birth Chart – Key Features</vt:lpstr>
      <vt:lpstr>Time Line</vt:lpstr>
      <vt:lpstr>Birth Lord Mantra  To Get Blessings Of Birth Lord </vt:lpstr>
      <vt:lpstr>Mantra To Evade  Ill Effect Of  Planet Weakley Placed In Birth Chart </vt:lpstr>
      <vt:lpstr>Shubha Labha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 D Gann Finding On How Various Planetary Position Impact Market &amp; Individual Trader</dc:title>
  <dc:creator>admin</dc:creator>
  <cp:lastModifiedBy>user</cp:lastModifiedBy>
  <cp:revision>385</cp:revision>
  <dcterms:created xsi:type="dcterms:W3CDTF">2012-02-13T10:12:25Z</dcterms:created>
  <dcterms:modified xsi:type="dcterms:W3CDTF">2014-02-20T04:14:42Z</dcterms:modified>
</cp:coreProperties>
</file>